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5"/>
  </p:notesMasterIdLst>
  <p:sldIdLst>
    <p:sldId id="288" r:id="rId2"/>
    <p:sldId id="289" r:id="rId3"/>
    <p:sldId id="290" r:id="rId4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3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B2348-1AC3-426F-919D-784501699801}" type="datetimeFigureOut">
              <a:rPr lang="en-US" smtClean="0"/>
              <a:t>11/30/2017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AFF04-DF23-4FD7-B656-DAC3BEDE9C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809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761" y="3020595"/>
            <a:ext cx="4392488" cy="31848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Rectángulo redondeado"/>
          <p:cNvSpPr/>
          <p:nvPr userDrawn="1"/>
        </p:nvSpPr>
        <p:spPr>
          <a:xfrm>
            <a:off x="472904" y="1556792"/>
            <a:ext cx="8290712" cy="1041661"/>
          </a:xfrm>
          <a:prstGeom prst="roundRect">
            <a:avLst/>
          </a:prstGeom>
          <a:solidFill>
            <a:srgbClr val="3630B2"/>
          </a:solidFill>
          <a:ln>
            <a:noFill/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>
              <a:solidFill>
                <a:prstClr val="white"/>
              </a:solidFill>
            </a:endParaRPr>
          </a:p>
        </p:txBody>
      </p:sp>
      <p:sp>
        <p:nvSpPr>
          <p:cNvPr id="9" name="8 CuadroTexto"/>
          <p:cNvSpPr txBox="1"/>
          <p:nvPr userDrawn="1"/>
        </p:nvSpPr>
        <p:spPr>
          <a:xfrm>
            <a:off x="810776" y="1816012"/>
            <a:ext cx="8106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prstClr val="white"/>
                </a:solidFill>
              </a:rPr>
              <a:t>Master of Science in Signal Theory and Communications</a:t>
            </a:r>
          </a:p>
        </p:txBody>
      </p:sp>
      <p:sp>
        <p:nvSpPr>
          <p:cNvPr id="11" name="1 Marcador de título"/>
          <p:cNvSpPr>
            <a:spLocks noGrp="1"/>
          </p:cNvSpPr>
          <p:nvPr>
            <p:ph type="title"/>
          </p:nvPr>
        </p:nvSpPr>
        <p:spPr>
          <a:xfrm>
            <a:off x="566139" y="2636912"/>
            <a:ext cx="8229600" cy="5425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pic>
        <p:nvPicPr>
          <p:cNvPr id="3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557" y="188640"/>
            <a:ext cx="8064896" cy="1269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6 CuadroTexto"/>
          <p:cNvSpPr txBox="1"/>
          <p:nvPr userDrawn="1"/>
        </p:nvSpPr>
        <p:spPr>
          <a:xfrm>
            <a:off x="1578760" y="6174716"/>
            <a:ext cx="62034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sz="1600" dirty="0" smtClean="0">
                <a:solidFill>
                  <a:prstClr val="black"/>
                </a:solidFill>
              </a:rPr>
              <a:t>Departamento de Señales, Sistemas y Radiocomunicaciones – ETSIT-UPM</a:t>
            </a:r>
          </a:p>
        </p:txBody>
      </p:sp>
    </p:spTree>
    <p:extLst>
      <p:ext uri="{BB962C8B-B14F-4D97-AF65-F5344CB8AC3E}">
        <p14:creationId xmlns:p14="http://schemas.microsoft.com/office/powerpoint/2010/main" val="2093437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27633-AFB9-4F33-B41F-8AD159A004D3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30/11/2017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039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ED96D-0377-4EC9-9BF1-2C3C416E1A1F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30/11/2017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239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8720"/>
          </a:xfrm>
          <a:solidFill>
            <a:srgbClr val="3630B2"/>
          </a:solidFill>
          <a:ln w="25400" cap="flat" cmpd="sng" algn="ctr">
            <a:noFill/>
            <a:prstDash val="solid"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marL="176213" indent="0" algn="l">
              <a:defRPr kumimoji="0" lang="es-ES" sz="2800" b="0" i="0" u="none" strike="noStrike" cap="none" spc="0" normalizeH="0" baseline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+mn-cs"/>
              </a:defRPr>
            </a:lvl1pPr>
          </a:lstStyle>
          <a:p>
            <a:pPr marL="88900" lvl="0" algn="l"/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9" y="6477594"/>
            <a:ext cx="906476" cy="375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9 CuadroTexto"/>
          <p:cNvSpPr txBox="1"/>
          <p:nvPr userDrawn="1"/>
        </p:nvSpPr>
        <p:spPr>
          <a:xfrm>
            <a:off x="8244408" y="6566440"/>
            <a:ext cx="924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364D299-E018-4E3E-A3DC-C44145307719}" type="slidenum">
              <a:rPr lang="en-US" sz="1200" smtClean="0">
                <a:solidFill>
                  <a:prstClr val="white">
                    <a:lumMod val="50000"/>
                  </a:prstClr>
                </a:solidFill>
              </a:rPr>
              <a:pPr/>
              <a:t>‹Nº›</a:t>
            </a:fld>
            <a:r>
              <a:rPr lang="en-US" sz="1200" dirty="0" smtClean="0">
                <a:solidFill>
                  <a:prstClr val="white">
                    <a:lumMod val="50000"/>
                  </a:prstClr>
                </a:solidFill>
              </a:rPr>
              <a:t> / 5</a:t>
            </a:r>
            <a:endParaRPr lang="en-US" sz="120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678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64452-56B2-4765-A1B3-8D57FA7ABF8A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30/11/2017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343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DB460-F920-4154-877A-0B4195851878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30/11/2017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45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72F18-9E5C-4AB7-A095-C3C7BADBB447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30/11/2017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76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8720"/>
          </a:xfrm>
          <a:solidFill>
            <a:srgbClr val="3630B2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lvl1pPr>
              <a:defRPr kumimoji="0" lang="es-ES" sz="2800" b="0" i="0" u="none" strike="noStrike" cap="none" spc="0" normalizeH="0" baseline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+mn-cs"/>
              </a:defRPr>
            </a:lvl1pPr>
          </a:lstStyle>
          <a:p>
            <a:pPr marL="88900" marR="0" lvl="0" indent="0" algn="l" fontAlgn="auto">
              <a:lnSpc>
                <a:spcPct val="100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0EDA0-563C-467B-A901-2E2AD3F7C09E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30/11/2017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50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D5EA1-2156-4D2B-8F6F-606C634C3F68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30/11/2017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006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CAB71-D589-4C7E-BB38-EAAB0D0DDA68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30/11/2017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491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952DF-7918-4EBF-AD1C-8C382A29E8CA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30/11/2017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44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2229D-6D44-4CBD-9C22-FBB842BB87C1}" type="datetime1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30/11/2017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51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908720"/>
            <a:ext cx="7812360" cy="585927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72000" y="-171400"/>
            <a:ext cx="1887033" cy="108012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99592" y="116632"/>
            <a:ext cx="3081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</a:rPr>
              <a:t>The MSTC Team</a:t>
            </a:r>
            <a:endParaRPr lang="en-US" sz="3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6051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2" y="0"/>
            <a:ext cx="9098888" cy="682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28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88" y="260648"/>
            <a:ext cx="3312368" cy="2347847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7504" y="1124744"/>
            <a:ext cx="5535297" cy="3168352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611560" y="4509120"/>
            <a:ext cx="77768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https://</a:t>
            </a:r>
            <a:r>
              <a:rPr lang="en-US" sz="3200" b="1" dirty="0" smtClean="0"/>
              <a:t>github.com/MasterMSTC/RvsPython/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137006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ersonalizado 1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7</Words>
  <Application>Microsoft Office PowerPoint</Application>
  <PresentationFormat>Presentación en pantalla (4:3)</PresentationFormat>
  <Paragraphs>2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1_Tema de Office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</dc:creator>
  <cp:lastModifiedBy>usuario</cp:lastModifiedBy>
  <cp:revision>45</cp:revision>
  <dcterms:created xsi:type="dcterms:W3CDTF">2016-11-18T19:01:03Z</dcterms:created>
  <dcterms:modified xsi:type="dcterms:W3CDTF">2017-11-30T15:07:28Z</dcterms:modified>
</cp:coreProperties>
</file>

<file path=docProps/thumbnail.jpeg>
</file>